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Montserrat Bold" pitchFamily="2" charset="77"/>
      <p:regular r:id="rId13"/>
      <p:bold r:id="rId14"/>
    </p:embeddedFont>
    <p:embeddedFont>
      <p:font typeface="Montserrat Semi-Bold" pitchFamily="2" charset="77"/>
      <p:regular r:id="rId15"/>
      <p:bold r:id="rId16"/>
    </p:embeddedFont>
    <p:embeddedFont>
      <p:font typeface="Montserrat Semi-Bold Italics" pitchFamily="2" charset="77"/>
      <p:regular r:id="rId17"/>
      <p:bold r:id="rId18"/>
      <p:italic r:id="rId19"/>
      <p:boldItalic r:id="rId20"/>
    </p:embeddedFont>
    <p:embeddedFont>
      <p:font typeface="Open Sans 2" pitchFamily="2" charset="0"/>
      <p:regular r:id="rId21"/>
    </p:embeddedFont>
    <p:embeddedFont>
      <p:font typeface="Open Sans 2 Bold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 SYAZWANI BINTI MOHD ALI" userId="edabda43-929c-42c6-aa9b-c2831cbeee74" providerId="ADAL" clId="{396FBEDF-6DF5-59AF-ABBE-15AD1209D9C2}"/>
    <pc:docChg chg="undo custSel modSld">
      <pc:chgData name="NUR SYAZWANI BINTI MOHD ALI" userId="edabda43-929c-42c6-aa9b-c2831cbeee74" providerId="ADAL" clId="{396FBEDF-6DF5-59AF-ABBE-15AD1209D9C2}" dt="2026-03-31T07:36:02.715" v="4" actId="1076"/>
      <pc:docMkLst>
        <pc:docMk/>
      </pc:docMkLst>
      <pc:sldChg chg="modSp mod">
        <pc:chgData name="NUR SYAZWANI BINTI MOHD ALI" userId="edabda43-929c-42c6-aa9b-c2831cbeee74" providerId="ADAL" clId="{396FBEDF-6DF5-59AF-ABBE-15AD1209D9C2}" dt="2026-03-31T07:36:02.715" v="4" actId="1076"/>
        <pc:sldMkLst>
          <pc:docMk/>
          <pc:sldMk cId="0" sldId="256"/>
        </pc:sldMkLst>
        <pc:spChg chg="mod">
          <ac:chgData name="NUR SYAZWANI BINTI MOHD ALI" userId="edabda43-929c-42c6-aa9b-c2831cbeee74" providerId="ADAL" clId="{396FBEDF-6DF5-59AF-ABBE-15AD1209D9C2}" dt="2026-03-31T07:35:59.417" v="2" actId="1076"/>
          <ac:spMkLst>
            <pc:docMk/>
            <pc:sldMk cId="0" sldId="256"/>
            <ac:spMk id="4" creationId="{00000000-0000-0000-0000-000000000000}"/>
          </ac:spMkLst>
        </pc:spChg>
        <pc:grpChg chg="mod">
          <ac:chgData name="NUR SYAZWANI BINTI MOHD ALI" userId="edabda43-929c-42c6-aa9b-c2831cbeee74" providerId="ADAL" clId="{396FBEDF-6DF5-59AF-ABBE-15AD1209D9C2}" dt="2026-03-31T07:36:02.715" v="4" actId="1076"/>
          <ac:grpSpMkLst>
            <pc:docMk/>
            <pc:sldMk cId="0" sldId="256"/>
            <ac:grpSpMk id="2" creationId="{00000000-0000-0000-0000-000000000000}"/>
          </ac:grpSpMkLst>
        </pc:grpChg>
      </pc:sldChg>
      <pc:sldChg chg="delSp modSp mod">
        <pc:chgData name="NUR SYAZWANI BINTI MOHD ALI" userId="edabda43-929c-42c6-aa9b-c2831cbeee74" providerId="ADAL" clId="{396FBEDF-6DF5-59AF-ABBE-15AD1209D9C2}" dt="2026-03-31T07:35:46.535" v="1" actId="14100"/>
        <pc:sldMkLst>
          <pc:docMk/>
          <pc:sldMk cId="0" sldId="262"/>
        </pc:sldMkLst>
        <pc:spChg chg="mod">
          <ac:chgData name="NUR SYAZWANI BINTI MOHD ALI" userId="edabda43-929c-42c6-aa9b-c2831cbeee74" providerId="ADAL" clId="{396FBEDF-6DF5-59AF-ABBE-15AD1209D9C2}" dt="2026-03-31T07:35:46.535" v="1" actId="14100"/>
          <ac:spMkLst>
            <pc:docMk/>
            <pc:sldMk cId="0" sldId="262"/>
            <ac:spMk id="2" creationId="{00000000-0000-0000-0000-000000000000}"/>
          </ac:spMkLst>
        </pc:spChg>
        <pc:grpChg chg="del">
          <ac:chgData name="NUR SYAZWANI BINTI MOHD ALI" userId="edabda43-929c-42c6-aa9b-c2831cbeee74" providerId="ADAL" clId="{396FBEDF-6DF5-59AF-ABBE-15AD1209D9C2}" dt="2026-03-31T07:35:43.212" v="0" actId="478"/>
          <ac:grpSpMkLst>
            <pc:docMk/>
            <pc:sldMk cId="0" sldId="262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5128" y="0"/>
            <a:ext cx="8992874" cy="10287000"/>
            <a:chOff x="0" y="0"/>
            <a:chExt cx="11990498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1902579" y="0"/>
              <a:ext cx="10087919" cy="13716000"/>
              <a:chOff x="19994" y="0"/>
              <a:chExt cx="1172162" cy="15937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9994" y="0"/>
                <a:ext cx="1172162" cy="1593725"/>
              </a:xfrm>
              <a:custGeom>
                <a:avLst/>
                <a:gdLst/>
                <a:ahLst/>
                <a:cxnLst/>
                <a:rect l="l" t="t" r="r" b="b"/>
                <a:pathLst>
                  <a:path w="1172162" h="1593725">
                    <a:moveTo>
                      <a:pt x="0" y="0"/>
                    </a:moveTo>
                    <a:lnTo>
                      <a:pt x="1172162" y="0"/>
                    </a:lnTo>
                    <a:lnTo>
                      <a:pt x="1172162" y="1593725"/>
                    </a:lnTo>
                    <a:lnTo>
                      <a:pt x="0" y="1593725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69006" r="-6900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6130245" cy="13716000"/>
              <a:chOff x="0" y="0"/>
              <a:chExt cx="1210913" cy="27093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1091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10913" h="2709333">
                    <a:moveTo>
                      <a:pt x="0" y="0"/>
                    </a:moveTo>
                    <a:lnTo>
                      <a:pt x="1210913" y="0"/>
                    </a:lnTo>
                    <a:lnTo>
                      <a:pt x="121091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5F5F5">
                      <a:alpha val="73000"/>
                    </a:srgbClr>
                  </a:gs>
                  <a:gs pos="100000">
                    <a:srgbClr val="F5F5F5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21091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8" name="AutoShape 8"/>
          <p:cNvSpPr/>
          <p:nvPr/>
        </p:nvSpPr>
        <p:spPr>
          <a:xfrm>
            <a:off x="1100138" y="6616138"/>
            <a:ext cx="6492240" cy="0"/>
          </a:xfrm>
          <a:prstGeom prst="line">
            <a:avLst/>
          </a:prstGeom>
          <a:ln w="38100" cap="flat">
            <a:solidFill>
              <a:srgbClr val="0835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348499" cy="10287000"/>
            <a:chOff x="0" y="0"/>
            <a:chExt cx="91786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786" cy="2709333"/>
            </a:xfrm>
            <a:custGeom>
              <a:avLst/>
              <a:gdLst/>
              <a:ahLst/>
              <a:cxnLst/>
              <a:rect l="l" t="t" r="r" b="b"/>
              <a:pathLst>
                <a:path w="91786" h="2709333">
                  <a:moveTo>
                    <a:pt x="0" y="0"/>
                  </a:moveTo>
                  <a:lnTo>
                    <a:pt x="91786" y="0"/>
                  </a:lnTo>
                  <a:lnTo>
                    <a:pt x="917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835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17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3972" y="1482778"/>
            <a:ext cx="5382497" cy="1211453"/>
          </a:xfrm>
          <a:custGeom>
            <a:avLst/>
            <a:gdLst/>
            <a:ahLst/>
            <a:cxnLst/>
            <a:rect l="l" t="t" r="r" b="b"/>
            <a:pathLst>
              <a:path w="5382497" h="1211453">
                <a:moveTo>
                  <a:pt x="0" y="0"/>
                </a:moveTo>
                <a:lnTo>
                  <a:pt x="5382496" y="0"/>
                </a:lnTo>
                <a:lnTo>
                  <a:pt x="5382496" y="1211454"/>
                </a:lnTo>
                <a:lnTo>
                  <a:pt x="0" y="1211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9978" b="-174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967350" y="604839"/>
            <a:ext cx="2875740" cy="877940"/>
          </a:xfrm>
          <a:custGeom>
            <a:avLst/>
            <a:gdLst/>
            <a:ahLst/>
            <a:cxnLst/>
            <a:rect l="l" t="t" r="r" b="b"/>
            <a:pathLst>
              <a:path w="2875740" h="877940">
                <a:moveTo>
                  <a:pt x="0" y="0"/>
                </a:moveTo>
                <a:lnTo>
                  <a:pt x="2875740" y="0"/>
                </a:lnTo>
                <a:lnTo>
                  <a:pt x="2875740" y="877939"/>
                </a:lnTo>
                <a:lnTo>
                  <a:pt x="0" y="877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00138" y="4084882"/>
            <a:ext cx="9256124" cy="238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9"/>
              </a:lnSpc>
            </a:pPr>
            <a:r>
              <a:rPr lang="en-US" sz="99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</a:t>
            </a:r>
          </a:p>
          <a:p>
            <a:pPr algn="l">
              <a:lnSpc>
                <a:spcPts val="9009"/>
              </a:lnSpc>
            </a:pPr>
            <a:r>
              <a:rPr lang="en-US" sz="99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0138" y="8836025"/>
            <a:ext cx="518843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Presented by XXX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0138" y="6954218"/>
            <a:ext cx="6610165" cy="2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4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0137" y="7471235"/>
            <a:ext cx="6610165" cy="2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4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 APRIL 2026 | UTM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48499" cy="10287000"/>
            <a:chOff x="0" y="0"/>
            <a:chExt cx="917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786" cy="2709333"/>
            </a:xfrm>
            <a:custGeom>
              <a:avLst/>
              <a:gdLst/>
              <a:ahLst/>
              <a:cxnLst/>
              <a:rect l="l" t="t" r="r" b="b"/>
              <a:pathLst>
                <a:path w="91786" h="2709333">
                  <a:moveTo>
                    <a:pt x="0" y="0"/>
                  </a:moveTo>
                  <a:lnTo>
                    <a:pt x="91786" y="0"/>
                  </a:lnTo>
                  <a:lnTo>
                    <a:pt x="917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835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7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33450"/>
            <a:ext cx="1166859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Table Of Content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20796" y="3395060"/>
            <a:ext cx="6221532" cy="685799"/>
            <a:chOff x="0" y="0"/>
            <a:chExt cx="8295376" cy="914399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2006138" cy="100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 i="1">
                  <a:solidFill>
                    <a:srgbClr val="000000"/>
                  </a:solidFill>
                  <a:latin typeface="Montserrat Semi-Bold Italics"/>
                  <a:ea typeface="Montserrat Semi-Bold Italics"/>
                  <a:cs typeface="Montserrat Semi-Bold Italics"/>
                  <a:sym typeface="Montserrat Semi-Bold Italics"/>
                </a:rPr>
                <a:t>01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06138" y="-72888"/>
              <a:ext cx="6289238" cy="983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  <a:spcBef>
                  <a:spcPct val="0"/>
                </a:spcBef>
              </a:pPr>
              <a:r>
                <a:rPr lang="en-US" sz="4500" b="1" spc="76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Introduction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629867" y="9258300"/>
            <a:ext cx="3796655" cy="854524"/>
          </a:xfrm>
          <a:custGeom>
            <a:avLst/>
            <a:gdLst/>
            <a:ahLst/>
            <a:cxnLst/>
            <a:rect l="l" t="t" r="r" b="b"/>
            <a:pathLst>
              <a:path w="3796655" h="854524">
                <a:moveTo>
                  <a:pt x="0" y="0"/>
                </a:moveTo>
                <a:lnTo>
                  <a:pt x="3796654" y="0"/>
                </a:lnTo>
                <a:lnTo>
                  <a:pt x="3796654" y="854524"/>
                </a:lnTo>
                <a:lnTo>
                  <a:pt x="0" y="85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9978" b="-174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290820" y="1028700"/>
            <a:ext cx="2968480" cy="906252"/>
          </a:xfrm>
          <a:custGeom>
            <a:avLst/>
            <a:gdLst/>
            <a:ahLst/>
            <a:cxnLst/>
            <a:rect l="l" t="t" r="r" b="b"/>
            <a:pathLst>
              <a:path w="2968480" h="906252">
                <a:moveTo>
                  <a:pt x="0" y="0"/>
                </a:moveTo>
                <a:lnTo>
                  <a:pt x="2968480" y="0"/>
                </a:lnTo>
                <a:lnTo>
                  <a:pt x="2968480" y="906252"/>
                </a:lnTo>
                <a:lnTo>
                  <a:pt x="0" y="90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220796" y="4509341"/>
            <a:ext cx="6221532" cy="680830"/>
            <a:chOff x="0" y="0"/>
            <a:chExt cx="8295376" cy="90777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85724"/>
              <a:ext cx="2006138" cy="993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 i="1">
                  <a:solidFill>
                    <a:srgbClr val="000000"/>
                  </a:solidFill>
                  <a:latin typeface="Montserrat Semi-Bold Italics"/>
                  <a:ea typeface="Montserrat Semi-Bold Italics"/>
                  <a:cs typeface="Montserrat Semi-Bold Italics"/>
                  <a:sym typeface="Montserrat Semi-Bold Italics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06138" y="-76200"/>
              <a:ext cx="6289238" cy="983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  <a:spcBef>
                  <a:spcPct val="0"/>
                </a:spcBef>
              </a:pPr>
              <a:r>
                <a:rPr lang="en-US" sz="4500" b="1" spc="76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Methodology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20796" y="5618653"/>
            <a:ext cx="9289261" cy="680830"/>
            <a:chOff x="0" y="0"/>
            <a:chExt cx="12385682" cy="90777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85724"/>
              <a:ext cx="2006138" cy="993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 i="1">
                  <a:solidFill>
                    <a:srgbClr val="000000"/>
                  </a:solidFill>
                  <a:latin typeface="Montserrat Semi-Bold Italics"/>
                  <a:ea typeface="Montserrat Semi-Bold Italics"/>
                  <a:cs typeface="Montserrat Semi-Bold Italics"/>
                  <a:sym typeface="Montserrat Semi-Bold Italics"/>
                </a:rPr>
                <a:t>03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06138" y="-76200"/>
              <a:ext cx="10379543" cy="983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  <a:spcBef>
                  <a:spcPct val="0"/>
                </a:spcBef>
              </a:pPr>
              <a:r>
                <a:rPr lang="en-US" sz="4500" b="1" spc="76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Results and Discussion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20796" y="6727966"/>
            <a:ext cx="9289261" cy="680830"/>
            <a:chOff x="0" y="0"/>
            <a:chExt cx="12385682" cy="90777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85724"/>
              <a:ext cx="2006138" cy="993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500" b="1" i="1">
                  <a:solidFill>
                    <a:srgbClr val="000000"/>
                  </a:solidFill>
                  <a:latin typeface="Montserrat Semi-Bold Italics"/>
                  <a:ea typeface="Montserrat Semi-Bold Italics"/>
                  <a:cs typeface="Montserrat Semi-Bold Italics"/>
                  <a:sym typeface="Montserrat Semi-Bold Italics"/>
                </a:rPr>
                <a:t>04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06138" y="-76200"/>
              <a:ext cx="10379543" cy="983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  <a:spcBef>
                  <a:spcPct val="0"/>
                </a:spcBef>
              </a:pPr>
              <a:r>
                <a:rPr lang="en-US" sz="4500" b="1" spc="76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Conclusion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48499" cy="10287000"/>
            <a:chOff x="0" y="0"/>
            <a:chExt cx="917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786" cy="2709333"/>
            </a:xfrm>
            <a:custGeom>
              <a:avLst/>
              <a:gdLst/>
              <a:ahLst/>
              <a:cxnLst/>
              <a:rect l="l" t="t" r="r" b="b"/>
              <a:pathLst>
                <a:path w="91786" h="2709333">
                  <a:moveTo>
                    <a:pt x="0" y="0"/>
                  </a:moveTo>
                  <a:lnTo>
                    <a:pt x="91786" y="0"/>
                  </a:lnTo>
                  <a:lnTo>
                    <a:pt x="917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835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7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78386"/>
            <a:ext cx="750213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xxxx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14400"/>
            <a:ext cx="11668592" cy="102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Introduction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7629867" y="9258300"/>
            <a:ext cx="3796655" cy="854524"/>
          </a:xfrm>
          <a:custGeom>
            <a:avLst/>
            <a:gdLst/>
            <a:ahLst/>
            <a:cxnLst/>
            <a:rect l="l" t="t" r="r" b="b"/>
            <a:pathLst>
              <a:path w="3796655" h="854524">
                <a:moveTo>
                  <a:pt x="0" y="0"/>
                </a:moveTo>
                <a:lnTo>
                  <a:pt x="3796654" y="0"/>
                </a:lnTo>
                <a:lnTo>
                  <a:pt x="3796654" y="854524"/>
                </a:lnTo>
                <a:lnTo>
                  <a:pt x="0" y="85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9978" b="-174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290820" y="1028700"/>
            <a:ext cx="2968480" cy="906252"/>
          </a:xfrm>
          <a:custGeom>
            <a:avLst/>
            <a:gdLst/>
            <a:ahLst/>
            <a:cxnLst/>
            <a:rect l="l" t="t" r="r" b="b"/>
            <a:pathLst>
              <a:path w="2968480" h="906252">
                <a:moveTo>
                  <a:pt x="0" y="0"/>
                </a:moveTo>
                <a:lnTo>
                  <a:pt x="2968480" y="0"/>
                </a:lnTo>
                <a:lnTo>
                  <a:pt x="2968480" y="906252"/>
                </a:lnTo>
                <a:lnTo>
                  <a:pt x="0" y="90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48499" cy="10287000"/>
            <a:chOff x="0" y="0"/>
            <a:chExt cx="917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786" cy="2709333"/>
            </a:xfrm>
            <a:custGeom>
              <a:avLst/>
              <a:gdLst/>
              <a:ahLst/>
              <a:cxnLst/>
              <a:rect l="l" t="t" r="r" b="b"/>
              <a:pathLst>
                <a:path w="91786" h="2709333">
                  <a:moveTo>
                    <a:pt x="0" y="0"/>
                  </a:moveTo>
                  <a:lnTo>
                    <a:pt x="91786" y="0"/>
                  </a:lnTo>
                  <a:lnTo>
                    <a:pt x="917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835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7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78386"/>
            <a:ext cx="750213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xxxx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3925"/>
            <a:ext cx="11668592" cy="100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Methodology</a:t>
            </a:r>
          </a:p>
        </p:txBody>
      </p:sp>
      <p:sp>
        <p:nvSpPr>
          <p:cNvPr id="7" name="Freeform 7"/>
          <p:cNvSpPr/>
          <p:nvPr/>
        </p:nvSpPr>
        <p:spPr>
          <a:xfrm>
            <a:off x="7629867" y="9258300"/>
            <a:ext cx="3796655" cy="854524"/>
          </a:xfrm>
          <a:custGeom>
            <a:avLst/>
            <a:gdLst/>
            <a:ahLst/>
            <a:cxnLst/>
            <a:rect l="l" t="t" r="r" b="b"/>
            <a:pathLst>
              <a:path w="3796655" h="854524">
                <a:moveTo>
                  <a:pt x="0" y="0"/>
                </a:moveTo>
                <a:lnTo>
                  <a:pt x="3796654" y="0"/>
                </a:lnTo>
                <a:lnTo>
                  <a:pt x="3796654" y="854524"/>
                </a:lnTo>
                <a:lnTo>
                  <a:pt x="0" y="85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9978" b="-174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290820" y="1028700"/>
            <a:ext cx="2968480" cy="906252"/>
          </a:xfrm>
          <a:custGeom>
            <a:avLst/>
            <a:gdLst/>
            <a:ahLst/>
            <a:cxnLst/>
            <a:rect l="l" t="t" r="r" b="b"/>
            <a:pathLst>
              <a:path w="2968480" h="906252">
                <a:moveTo>
                  <a:pt x="0" y="0"/>
                </a:moveTo>
                <a:lnTo>
                  <a:pt x="2968480" y="0"/>
                </a:lnTo>
                <a:lnTo>
                  <a:pt x="2968480" y="906252"/>
                </a:lnTo>
                <a:lnTo>
                  <a:pt x="0" y="90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48499" cy="10287000"/>
            <a:chOff x="0" y="0"/>
            <a:chExt cx="917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786" cy="2709333"/>
            </a:xfrm>
            <a:custGeom>
              <a:avLst/>
              <a:gdLst/>
              <a:ahLst/>
              <a:cxnLst/>
              <a:rect l="l" t="t" r="r" b="b"/>
              <a:pathLst>
                <a:path w="91786" h="2709333">
                  <a:moveTo>
                    <a:pt x="0" y="0"/>
                  </a:moveTo>
                  <a:lnTo>
                    <a:pt x="91786" y="0"/>
                  </a:lnTo>
                  <a:lnTo>
                    <a:pt x="917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835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7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78386"/>
            <a:ext cx="750213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xxxx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3925"/>
            <a:ext cx="11668592" cy="100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Results and Discussion</a:t>
            </a:r>
          </a:p>
        </p:txBody>
      </p:sp>
      <p:sp>
        <p:nvSpPr>
          <p:cNvPr id="7" name="Freeform 7"/>
          <p:cNvSpPr/>
          <p:nvPr/>
        </p:nvSpPr>
        <p:spPr>
          <a:xfrm>
            <a:off x="7629867" y="9258300"/>
            <a:ext cx="3796655" cy="854524"/>
          </a:xfrm>
          <a:custGeom>
            <a:avLst/>
            <a:gdLst/>
            <a:ahLst/>
            <a:cxnLst/>
            <a:rect l="l" t="t" r="r" b="b"/>
            <a:pathLst>
              <a:path w="3796655" h="854524">
                <a:moveTo>
                  <a:pt x="0" y="0"/>
                </a:moveTo>
                <a:lnTo>
                  <a:pt x="3796654" y="0"/>
                </a:lnTo>
                <a:lnTo>
                  <a:pt x="3796654" y="854524"/>
                </a:lnTo>
                <a:lnTo>
                  <a:pt x="0" y="85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9978" b="-174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290820" y="1028700"/>
            <a:ext cx="2968480" cy="906252"/>
          </a:xfrm>
          <a:custGeom>
            <a:avLst/>
            <a:gdLst/>
            <a:ahLst/>
            <a:cxnLst/>
            <a:rect l="l" t="t" r="r" b="b"/>
            <a:pathLst>
              <a:path w="2968480" h="906252">
                <a:moveTo>
                  <a:pt x="0" y="0"/>
                </a:moveTo>
                <a:lnTo>
                  <a:pt x="2968480" y="0"/>
                </a:lnTo>
                <a:lnTo>
                  <a:pt x="2968480" y="906252"/>
                </a:lnTo>
                <a:lnTo>
                  <a:pt x="0" y="90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48499" cy="10287000"/>
            <a:chOff x="0" y="0"/>
            <a:chExt cx="917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786" cy="2709333"/>
            </a:xfrm>
            <a:custGeom>
              <a:avLst/>
              <a:gdLst/>
              <a:ahLst/>
              <a:cxnLst/>
              <a:rect l="l" t="t" r="r" b="b"/>
              <a:pathLst>
                <a:path w="91786" h="2709333">
                  <a:moveTo>
                    <a:pt x="0" y="0"/>
                  </a:moveTo>
                  <a:lnTo>
                    <a:pt x="91786" y="0"/>
                  </a:lnTo>
                  <a:lnTo>
                    <a:pt x="917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835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17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78386"/>
            <a:ext cx="750213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spc="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xxxx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3925"/>
            <a:ext cx="11668592" cy="100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Conclusion</a:t>
            </a:r>
          </a:p>
        </p:txBody>
      </p:sp>
      <p:sp>
        <p:nvSpPr>
          <p:cNvPr id="7" name="Freeform 7"/>
          <p:cNvSpPr/>
          <p:nvPr/>
        </p:nvSpPr>
        <p:spPr>
          <a:xfrm>
            <a:off x="7629867" y="9258300"/>
            <a:ext cx="3796655" cy="854524"/>
          </a:xfrm>
          <a:custGeom>
            <a:avLst/>
            <a:gdLst/>
            <a:ahLst/>
            <a:cxnLst/>
            <a:rect l="l" t="t" r="r" b="b"/>
            <a:pathLst>
              <a:path w="3796655" h="854524">
                <a:moveTo>
                  <a:pt x="0" y="0"/>
                </a:moveTo>
                <a:lnTo>
                  <a:pt x="3796654" y="0"/>
                </a:lnTo>
                <a:lnTo>
                  <a:pt x="3796654" y="854524"/>
                </a:lnTo>
                <a:lnTo>
                  <a:pt x="0" y="854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9978" b="-174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290820" y="1028700"/>
            <a:ext cx="2968480" cy="906252"/>
          </a:xfrm>
          <a:custGeom>
            <a:avLst/>
            <a:gdLst/>
            <a:ahLst/>
            <a:cxnLst/>
            <a:rect l="l" t="t" r="r" b="b"/>
            <a:pathLst>
              <a:path w="2968480" h="906252">
                <a:moveTo>
                  <a:pt x="0" y="0"/>
                </a:moveTo>
                <a:lnTo>
                  <a:pt x="2968480" y="0"/>
                </a:lnTo>
                <a:lnTo>
                  <a:pt x="2968480" y="906252"/>
                </a:lnTo>
                <a:lnTo>
                  <a:pt x="0" y="90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7939501" h="10287000">
                <a:moveTo>
                  <a:pt x="0" y="0"/>
                </a:moveTo>
                <a:lnTo>
                  <a:pt x="17939501" y="0"/>
                </a:lnTo>
                <a:lnTo>
                  <a:pt x="179395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l="-1942" t="-777" b="-7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00138" y="6587563"/>
            <a:ext cx="7506088" cy="0"/>
          </a:xfrm>
          <a:prstGeom prst="line">
            <a:avLst/>
          </a:prstGeom>
          <a:ln w="38100" cap="flat">
            <a:solidFill>
              <a:srgbClr val="08353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39718" y="2894334"/>
            <a:ext cx="5382497" cy="1211453"/>
          </a:xfrm>
          <a:custGeom>
            <a:avLst/>
            <a:gdLst/>
            <a:ahLst/>
            <a:cxnLst/>
            <a:rect l="l" t="t" r="r" b="b"/>
            <a:pathLst>
              <a:path w="5382497" h="1211453">
                <a:moveTo>
                  <a:pt x="0" y="0"/>
                </a:moveTo>
                <a:lnTo>
                  <a:pt x="5382496" y="0"/>
                </a:lnTo>
                <a:lnTo>
                  <a:pt x="5382496" y="1211453"/>
                </a:lnTo>
                <a:lnTo>
                  <a:pt x="0" y="121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9978" b="-174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04805" y="1633043"/>
            <a:ext cx="3652322" cy="1115024"/>
          </a:xfrm>
          <a:custGeom>
            <a:avLst/>
            <a:gdLst/>
            <a:ahLst/>
            <a:cxnLst/>
            <a:rect l="l" t="t" r="r" b="b"/>
            <a:pathLst>
              <a:path w="3652322" h="1115024">
                <a:moveTo>
                  <a:pt x="0" y="0"/>
                </a:moveTo>
                <a:lnTo>
                  <a:pt x="3652322" y="0"/>
                </a:lnTo>
                <a:lnTo>
                  <a:pt x="3652322" y="1115024"/>
                </a:lnTo>
                <a:lnTo>
                  <a:pt x="0" y="1115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5081814"/>
            <a:ext cx="9256124" cy="1240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9"/>
              </a:lnSpc>
            </a:pPr>
            <a:r>
              <a:rPr lang="en-US" sz="99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Macintosh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Montserrat Bold</vt:lpstr>
      <vt:lpstr>Montserrat Semi-Bold Italics</vt:lpstr>
      <vt:lpstr>Open Sans 2</vt:lpstr>
      <vt:lpstr>Open Sans 2 Bold</vt:lpstr>
      <vt:lpstr>Montserrat Semi-Bold</vt:lpstr>
      <vt:lpstr>Montserrat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InEC2026 Slide Template</dc:title>
  <cp:lastModifiedBy>NUR SYAZWANI BINTI MOHD ALI</cp:lastModifiedBy>
  <cp:revision>1</cp:revision>
  <dcterms:created xsi:type="dcterms:W3CDTF">2006-08-16T00:00:00Z</dcterms:created>
  <dcterms:modified xsi:type="dcterms:W3CDTF">2026-03-31T07:36:04Z</dcterms:modified>
  <dc:identifier>DAHFfQ-quxc</dc:identifier>
</cp:coreProperties>
</file>